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257" r:id="rId6"/>
    <p:sldId id="298" r:id="rId7"/>
    <p:sldId id="299" r:id="rId8"/>
    <p:sldId id="304" r:id="rId9"/>
    <p:sldId id="301" r:id="rId10"/>
    <p:sldId id="302" r:id="rId11"/>
    <p:sldId id="303" r:id="rId12"/>
    <p:sldId id="3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3050" autoAdjust="0"/>
  </p:normalViewPr>
  <p:slideViewPr>
    <p:cSldViewPr snapToGrid="0">
      <p:cViewPr varScale="1">
        <p:scale>
          <a:sx n="59" d="100"/>
          <a:sy n="59" d="100"/>
        </p:scale>
        <p:origin x="9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590E9-5A00-4A04-B416-3F52BBF3A723}" type="datetimeFigureOut">
              <a:rPr lang="en-GB" smtClean="0"/>
              <a:t>16/11/2022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F7766-1CC8-4293-8AE3-F91239FA9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476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8107-B090-41FA-8E56-79BD04037B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47F18-0E5A-4CD6-9CB6-0DFA32B0E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F12F7-FAD1-43EB-968E-B62A3B23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7253B-D578-427E-BAB0-11FCC7C46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7790F-DD08-47FB-BE7E-212091B4B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4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002CF-F5DD-4691-BA5B-CB56D98BB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B05349-8659-41B5-91FF-7E9CEA1FC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7E08-2A5A-44D3-9CDD-27249BB3D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DBD86-B690-4B90-AA1E-2A76F459C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F11CE-F5B2-4660-A332-D18EAE116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50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0AF681-C8AA-4CA7-B9AF-79C15F4DD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674C53-6F24-4148-8A11-B81DA9EB9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AC0B8-6152-4175-A48C-38229370C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EBC9F-8D4B-4134-9179-BBA8B50F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4C515-4DC8-4D46-A432-2B100CBA5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55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61146-20BA-41CE-A538-402C8B92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2DB2B-F36A-40E7-91CF-524E40854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7D8F1-4B54-4DD6-A5E4-A3198F804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2B3E6-C0A2-4819-977F-2E41360D1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E9E17-3F64-4981-8411-B0422193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93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0C0F9-4C7D-4DF6-B8DA-A6D78A520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70CA2-C2DA-41E7-967D-2AEC5621F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FBDB3-BA2E-4F02-93E8-BCEC20AD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F9819-B562-4A77-8CD5-14E02E7C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906B4-766D-4CB2-9B0E-7A8F4A758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43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2EC0-C4E7-4645-AEC9-B2F99410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E3802-8EEA-4550-9DA0-1934021A2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6F00F-90D5-4156-813B-07BB3AA14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00273-D529-4008-ADEF-155731FE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1BCFF-4A7A-43C4-93E3-126951C5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4F87C-1E8F-444C-9AD2-D2D78C6FA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74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176F8-DAB2-4115-9D25-3725A3004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3666B-BDEC-4365-9EEE-2BFD55534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3DAAD-742D-45C0-A228-C1F512109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D6D6D4-1982-4C1A-B34F-70CA701CE2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169AAE-CC83-403A-AB0F-FCA3B7EEDE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BFC016-86D6-4D90-A5BE-68161C1F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DF0A0-7D8D-4461-B957-42FB42B3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90B28D-94C8-47D8-8CB1-4A5014B3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93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C90F-78BA-4CA1-A22E-14A41064D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611F83-8645-4171-88E6-72B0543D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E3E00E-6B03-4E91-9973-B1B8E6783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E6027-D8B3-4FCD-93D6-BD5080B7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1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B57399-04C1-4B9A-A96C-8A6226B36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818835-9E75-4880-A183-37534BBD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8A23C-E771-4DD8-98ED-F297AB7CA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4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1AC47-6AA0-48CA-B86B-DC1D34FD4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3807-1114-4179-B56B-0AEC51253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EAE0C2-79F5-41E5-86AC-DEF4A0708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F626D2-E5D8-4718-B8DA-33E25322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E3F823-49EA-46E9-9F4C-5058DAC3A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05EB4-E4A0-4179-8ABD-EE53374F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874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DFEF6-3D56-4C06-B381-F29F3EA3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EB44E0-B80C-468E-91FB-3C24DAF29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75EB4-8DC5-4338-8A61-421005CE2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E24BA-7062-4691-BF26-310E15034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BD59A-86DE-4472-8860-5C5CEEDC5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B2E99-4BD1-4DF2-9F5A-99F9F9F75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3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334E05-EBBC-4B1D-9B44-F6F35CB88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A5E4F-81E9-4362-9C23-B0392529C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1B214-32F3-4809-B7BD-6D764D0FC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2C9F5-CE6F-4BEE-84C2-81E4985345A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FECE3-206F-4E00-9EDC-7BE043508D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615C9-2DC2-4030-BA7E-6D04DC16A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30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44CF2-C6EB-4C43-9864-6807B8792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kern="1200" dirty="0" err="1">
                <a:solidFill>
                  <a:schemeClr val="tx1"/>
                </a:solidFill>
              </a:rPr>
              <a:t>LEICedin</a:t>
            </a:r>
            <a:endParaRPr lang="en-US" sz="4400" b="1" kern="120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1D6DB8-A0E5-45E1-86D0-833BF1B62BC7}"/>
              </a:ext>
            </a:extLst>
          </p:cNvPr>
          <p:cNvSpPr txBox="1">
            <a:spLocks/>
          </p:cNvSpPr>
          <p:nvPr/>
        </p:nvSpPr>
        <p:spPr>
          <a:xfrm>
            <a:off x="761994" y="2279018"/>
            <a:ext cx="5314543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1800" dirty="0">
                <a:latin typeface="+mn-lt"/>
                <a:ea typeface="+mn-ea"/>
                <a:cs typeface="+mn-cs"/>
              </a:rPr>
              <a:t>Group project for the Human Computer Interaction class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Faculty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Rui Rodrigues (lectures)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Teresa </a:t>
            </a:r>
            <a:r>
              <a:rPr lang="en-US" sz="1800">
                <a:latin typeface="+mn-lt"/>
                <a:ea typeface="+mn-ea"/>
                <a:cs typeface="+mn-cs"/>
              </a:rPr>
              <a:t>Galvão </a:t>
            </a:r>
            <a:r>
              <a:rPr lang="en-US" sz="1800" dirty="0">
                <a:latin typeface="+mn-lt"/>
                <a:ea typeface="+mn-ea"/>
                <a:cs typeface="+mn-cs"/>
              </a:rPr>
              <a:t>(recitations)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Students (G101)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Alexandre Nunes (</a:t>
            </a:r>
            <a:r>
              <a:rPr lang="en-GB" sz="1800" dirty="0">
                <a:latin typeface="+mn-lt"/>
                <a:ea typeface="+mn-ea"/>
                <a:cs typeface="+mn-cs"/>
              </a:rPr>
              <a:t>202005358</a:t>
            </a:r>
            <a:r>
              <a:rPr lang="en-US" sz="1800" dirty="0">
                <a:latin typeface="+mn-lt"/>
                <a:ea typeface="+mn-ea"/>
                <a:cs typeface="+mn-cs"/>
              </a:rPr>
              <a:t>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Gonçalo Pinto (202004907)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Guilherme Magalhães (202005285)</a:t>
            </a:r>
            <a:endParaRPr lang="en-US" sz="1800" b="1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9D2B19-5F73-4840-AABD-D3B313772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057" y="1810515"/>
            <a:ext cx="3796790" cy="146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08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Description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DEFE5C-A8D9-19BD-B12C-25DA1B474B8D}"/>
              </a:ext>
            </a:extLst>
          </p:cNvPr>
          <p:cNvSpPr txBox="1">
            <a:spLocks/>
          </p:cNvSpPr>
          <p:nvPr/>
        </p:nvSpPr>
        <p:spPr>
          <a:xfrm>
            <a:off x="866553" y="1922395"/>
            <a:ext cx="6140304" cy="1011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/>
              <a:t>LEICedin</a:t>
            </a:r>
            <a:r>
              <a:rPr lang="en-US" sz="2000" dirty="0"/>
              <a:t> is an app to help students find employment and housing, </a:t>
            </a:r>
            <a:r>
              <a:rPr lang="en-US" sz="2000" b="1" dirty="0"/>
              <a:t>in the first prototype we only implemented housing features</a:t>
            </a:r>
            <a:r>
              <a:rPr lang="en-US" sz="2000" dirty="0"/>
              <a:t>.</a:t>
            </a:r>
            <a:endParaRPr lang="en-US" sz="2000" b="1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73524F3-ADE9-2351-1CE4-F2C6DF02B597}"/>
              </a:ext>
            </a:extLst>
          </p:cNvPr>
          <p:cNvSpPr txBox="1">
            <a:spLocks/>
          </p:cNvSpPr>
          <p:nvPr/>
        </p:nvSpPr>
        <p:spPr>
          <a:xfrm>
            <a:off x="866553" y="3550224"/>
            <a:ext cx="2791045" cy="2005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Implemented features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Add job/room posting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Search room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Order/filter room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Register, login and logout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F6693232-5F1B-13DF-D5BC-CA64A05D4A6C}"/>
              </a:ext>
            </a:extLst>
          </p:cNvPr>
          <p:cNvSpPr/>
          <p:nvPr/>
        </p:nvSpPr>
        <p:spPr>
          <a:xfrm>
            <a:off x="3657598" y="4003156"/>
            <a:ext cx="279107" cy="1123870"/>
          </a:xfrm>
          <a:prstGeom prst="rightBrace">
            <a:avLst/>
          </a:prstGeom>
          <a:ln w="28575">
            <a:solidFill>
              <a:srgbClr val="99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253A1-7B19-3929-8FBA-0930BE4E91D0}"/>
              </a:ext>
            </a:extLst>
          </p:cNvPr>
          <p:cNvSpPr txBox="1">
            <a:spLocks/>
          </p:cNvSpPr>
          <p:nvPr/>
        </p:nvSpPr>
        <p:spPr>
          <a:xfrm>
            <a:off x="3979233" y="4381967"/>
            <a:ext cx="842633" cy="3420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Focus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64436D4-64C0-616A-AD96-BE4A1111A340}"/>
              </a:ext>
            </a:extLst>
          </p:cNvPr>
          <p:cNvSpPr txBox="1">
            <a:spLocks/>
          </p:cNvSpPr>
          <p:nvPr/>
        </p:nvSpPr>
        <p:spPr>
          <a:xfrm>
            <a:off x="6859774" y="3550224"/>
            <a:ext cx="3985435" cy="2005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To be implemented next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Remove job/room posting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Search job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Order/filter job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See details of job/room posting</a:t>
            </a:r>
          </a:p>
        </p:txBody>
      </p:sp>
    </p:spTree>
    <p:extLst>
      <p:ext uri="{BB962C8B-B14F-4D97-AF65-F5344CB8AC3E}">
        <p14:creationId xmlns:p14="http://schemas.microsoft.com/office/powerpoint/2010/main" val="374903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Search Housing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2D042D-F750-7165-6696-B6FE1795C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67" y="2293430"/>
            <a:ext cx="2009686" cy="360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4B60BD0-750D-7EF4-35E9-323AC183F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0360" y="2288114"/>
            <a:ext cx="2011279" cy="360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3053" y="2288114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396205"/>
            <a:ext cx="2352404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Write keywords to search bar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Tap search button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185538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 with info filled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</p:spTree>
    <p:extLst>
      <p:ext uri="{BB962C8B-B14F-4D97-AF65-F5344CB8AC3E}">
        <p14:creationId xmlns:p14="http://schemas.microsoft.com/office/powerpoint/2010/main" val="3821855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Filter Offers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19" y="2200270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615070"/>
            <a:ext cx="2352404" cy="473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Select Filter Options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Filter Results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42639" y="1805337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123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filter options opened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1044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filters applied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55BEFD-4C41-77BE-916F-5758831B8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249" y="2175427"/>
            <a:ext cx="2018073" cy="35999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3D1D58-88AB-C9C2-E144-630E0B489A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3810" y="2129831"/>
            <a:ext cx="2085418" cy="374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282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Order Offers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11" y="2232565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615070"/>
            <a:ext cx="2352404" cy="473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Select Order Options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Order Results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185538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123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order options opened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1044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ordered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963D6-5327-36AB-6E23-38AEC0DA2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313" y="2288113"/>
            <a:ext cx="1992646" cy="36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C8A20B-47A2-4EA6-D488-903701AFD3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6403" y="2267574"/>
            <a:ext cx="2016284" cy="360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56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Add Offer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2D042D-F750-7165-6696-B6FE1795C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50" y="2593796"/>
            <a:ext cx="1588385" cy="2845313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191374" y="3983274"/>
            <a:ext cx="1040776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155547" y="3219294"/>
            <a:ext cx="1076604" cy="6919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Tap the add offer button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259325" y="2193305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3098073" y="2179054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5746764" y="218818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272608" y="5656963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3232150" y="5685715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077E2-B2BF-4466-9263-87899B3D1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2084" y="2580683"/>
            <a:ext cx="1588385" cy="28416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3C4309-9ED7-5E4D-CD46-C922C4292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5317" y="2549144"/>
            <a:ext cx="1582030" cy="2841691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52EB3D-83A6-316F-BC85-B3C71722063E}"/>
              </a:ext>
            </a:extLst>
          </p:cNvPr>
          <p:cNvCxnSpPr>
            <a:cxnSpLocks/>
          </p:cNvCxnSpPr>
          <p:nvPr/>
        </p:nvCxnSpPr>
        <p:spPr>
          <a:xfrm>
            <a:off x="5013906" y="4001528"/>
            <a:ext cx="955094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7EEF3B4-95F7-2F2B-4E23-1606074C6EA6}"/>
              </a:ext>
            </a:extLst>
          </p:cNvPr>
          <p:cNvSpPr txBox="1">
            <a:spLocks/>
          </p:cNvSpPr>
          <p:nvPr/>
        </p:nvSpPr>
        <p:spPr>
          <a:xfrm>
            <a:off x="4928221" y="3162608"/>
            <a:ext cx="1040779" cy="8052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Fill the housing attributes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030B6B8-0DC0-196F-3D18-F31DF2E6FA62}"/>
              </a:ext>
            </a:extLst>
          </p:cNvPr>
          <p:cNvCxnSpPr>
            <a:cxnSpLocks/>
          </p:cNvCxnSpPr>
          <p:nvPr/>
        </p:nvCxnSpPr>
        <p:spPr>
          <a:xfrm>
            <a:off x="7675890" y="4017104"/>
            <a:ext cx="2052310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740630F-5D29-A456-5713-1804F569F6AA}"/>
              </a:ext>
            </a:extLst>
          </p:cNvPr>
          <p:cNvSpPr txBox="1">
            <a:spLocks/>
          </p:cNvSpPr>
          <p:nvPr/>
        </p:nvSpPr>
        <p:spPr>
          <a:xfrm>
            <a:off x="7981379" y="3664734"/>
            <a:ext cx="1264497" cy="418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Create Offer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0835C01-B3C3-BA0F-4839-2D73C043FF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3712" y="2545323"/>
            <a:ext cx="1588239" cy="2845441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3AB8B29-E5A0-37E2-9CF2-CFE8A9F3E06B}"/>
              </a:ext>
            </a:extLst>
          </p:cNvPr>
          <p:cNvSpPr txBox="1">
            <a:spLocks/>
          </p:cNvSpPr>
          <p:nvPr/>
        </p:nvSpPr>
        <p:spPr>
          <a:xfrm>
            <a:off x="7748906" y="4978420"/>
            <a:ext cx="1894693" cy="418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Confirm action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B77ACB0-3CC2-3E8D-D503-10B47E9813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1175" y="4178052"/>
            <a:ext cx="1793967" cy="774740"/>
          </a:xfrm>
          <a:prstGeom prst="rect">
            <a:avLst/>
          </a:prstGeom>
        </p:spPr>
      </p:pic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B8EEC9C4-648F-CE02-47C3-EC1A333409E7}"/>
              </a:ext>
            </a:extLst>
          </p:cNvPr>
          <p:cNvSpPr txBox="1">
            <a:spLocks/>
          </p:cNvSpPr>
          <p:nvPr/>
        </p:nvSpPr>
        <p:spPr>
          <a:xfrm>
            <a:off x="9690532" y="2141554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SCR-04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9649FE4D-5B53-D5AE-8104-23A89673C3FE}"/>
              </a:ext>
            </a:extLst>
          </p:cNvPr>
          <p:cNvSpPr txBox="1">
            <a:spLocks/>
          </p:cNvSpPr>
          <p:nvPr/>
        </p:nvSpPr>
        <p:spPr>
          <a:xfrm>
            <a:off x="5821489" y="5654206"/>
            <a:ext cx="2009686" cy="776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 filled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7668BD31-FE0F-E601-2A6F-76F69199D53B}"/>
              </a:ext>
            </a:extLst>
          </p:cNvPr>
          <p:cNvSpPr txBox="1">
            <a:spLocks/>
          </p:cNvSpPr>
          <p:nvPr/>
        </p:nvSpPr>
        <p:spPr>
          <a:xfrm>
            <a:off x="9682988" y="5654206"/>
            <a:ext cx="2009686" cy="1077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 with success indication</a:t>
            </a:r>
          </a:p>
        </p:txBody>
      </p:sp>
    </p:spTree>
    <p:extLst>
      <p:ext uri="{BB962C8B-B14F-4D97-AF65-F5344CB8AC3E}">
        <p14:creationId xmlns:p14="http://schemas.microsoft.com/office/powerpoint/2010/main" val="3409875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Heuristic Evaluation Results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FA88DBC-E87D-2A81-1218-73469B234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816318"/>
              </p:ext>
            </p:extLst>
          </p:nvPr>
        </p:nvGraphicFramePr>
        <p:xfrm>
          <a:off x="1580052" y="2292539"/>
          <a:ext cx="9000000" cy="3779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0">
                  <a:extLst>
                    <a:ext uri="{9D8B030D-6E8A-4147-A177-3AD203B41FA5}">
                      <a16:colId xmlns:a16="http://schemas.microsoft.com/office/drawing/2014/main" val="684473262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359397105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6813837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Issue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Heuristic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Severity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606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Small font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6, 1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6611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Only ascending order available in search results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3076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search bar in housing section (only available at the home page)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7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6176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explanation or placeholder text on search bar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5, 10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33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Lack of attributes when adding offer (example: image)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2, 3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5158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indication of current page in the footer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6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071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Redundant navigation options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8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362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791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Heuristic Evaluation Results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662569" y="3639397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label or placeholder text on search bar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98C58-7F9F-2045-6B6E-F45A2D722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877" y="2033770"/>
            <a:ext cx="2235315" cy="15145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DD9FF9-6374-6317-2216-A8FD7A02B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191" y="2377233"/>
            <a:ext cx="2606809" cy="242265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83705F5-1719-0CEA-3DEF-33E378B58337}"/>
              </a:ext>
            </a:extLst>
          </p:cNvPr>
          <p:cNvSpPr txBox="1">
            <a:spLocks/>
          </p:cNvSpPr>
          <p:nvPr/>
        </p:nvSpPr>
        <p:spPr>
          <a:xfrm>
            <a:off x="8772630" y="4940112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search bar and only ascending order available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7DAF00-59BD-AB8D-3E18-2BEB99B18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316" y="4906205"/>
            <a:ext cx="2654436" cy="42864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052163D-6243-4FEF-661D-D91081570606}"/>
              </a:ext>
            </a:extLst>
          </p:cNvPr>
          <p:cNvSpPr txBox="1">
            <a:spLocks/>
          </p:cNvSpPr>
          <p:nvPr/>
        </p:nvSpPr>
        <p:spPr>
          <a:xfrm>
            <a:off x="704851" y="5448075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footer indication of current page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213F6F-FD56-BE54-DB92-1BFD4EF03B39}"/>
              </a:ext>
            </a:extLst>
          </p:cNvPr>
          <p:cNvGrpSpPr/>
          <p:nvPr/>
        </p:nvGrpSpPr>
        <p:grpSpPr>
          <a:xfrm>
            <a:off x="4397943" y="2062087"/>
            <a:ext cx="3402031" cy="1880050"/>
            <a:chOff x="8040673" y="2451256"/>
            <a:chExt cx="3402031" cy="188005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50CD4C4-3884-DAF5-1A74-1C6694EAB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040673" y="2451256"/>
              <a:ext cx="3402031" cy="117403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B20B4ED-BFBF-988A-F6B6-7C788325D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40673" y="3813508"/>
              <a:ext cx="1338699" cy="517798"/>
            </a:xfrm>
            <a:prstGeom prst="rect">
              <a:avLst/>
            </a:prstGeom>
          </p:spPr>
        </p:pic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4BBDC8B9-B173-9D3E-11C4-E1C8789CCCA5}"/>
                </a:ext>
              </a:extLst>
            </p:cNvPr>
            <p:cNvSpPr txBox="1">
              <a:spLocks/>
            </p:cNvSpPr>
            <p:nvPr/>
          </p:nvSpPr>
          <p:spPr>
            <a:xfrm>
              <a:off x="9379373" y="3745761"/>
              <a:ext cx="2020186" cy="44174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dirty="0"/>
                <a:t>Small font (size 7)</a:t>
              </a:r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BD6FAB1-0992-974C-6135-53E0BC4983A7}"/>
              </a:ext>
            </a:extLst>
          </p:cNvPr>
          <p:cNvSpPr txBox="1">
            <a:spLocks/>
          </p:cNvSpPr>
          <p:nvPr/>
        </p:nvSpPr>
        <p:spPr>
          <a:xfrm>
            <a:off x="3690685" y="4196863"/>
            <a:ext cx="4816548" cy="1943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Our idea was that elements with small fonts would be clickable in the next prototype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Small font instead of grey/transparent tones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Clearly didn’t work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Lack of clarity</a:t>
            </a:r>
          </a:p>
        </p:txBody>
      </p:sp>
    </p:spTree>
    <p:extLst>
      <p:ext uri="{BB962C8B-B14F-4D97-AF65-F5344CB8AC3E}">
        <p14:creationId xmlns:p14="http://schemas.microsoft.com/office/powerpoint/2010/main" val="4195602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Corrections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B11B1B4-93CE-6AFD-6BBB-1AEC4AB2024A}"/>
              </a:ext>
            </a:extLst>
          </p:cNvPr>
          <p:cNvSpPr txBox="1">
            <a:spLocks/>
          </p:cNvSpPr>
          <p:nvPr/>
        </p:nvSpPr>
        <p:spPr>
          <a:xfrm>
            <a:off x="2076795" y="1556616"/>
            <a:ext cx="2791045" cy="229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Navigation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menu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Footer will have current page highlighted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More context dependent navigation buttons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FD84440-ED18-9507-F9A5-17418740C5B6}"/>
              </a:ext>
            </a:extLst>
          </p:cNvPr>
          <p:cNvGrpSpPr/>
          <p:nvPr/>
        </p:nvGrpSpPr>
        <p:grpSpPr>
          <a:xfrm>
            <a:off x="4907267" y="2291853"/>
            <a:ext cx="2943888" cy="821891"/>
            <a:chOff x="3668233" y="2422631"/>
            <a:chExt cx="2943888" cy="821891"/>
          </a:xfrm>
        </p:grpSpPr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F46B0ABC-3667-FE0E-3D3F-FC4A8C602D82}"/>
                </a:ext>
              </a:extLst>
            </p:cNvPr>
            <p:cNvSpPr/>
            <p:nvPr/>
          </p:nvSpPr>
          <p:spPr>
            <a:xfrm>
              <a:off x="3668233" y="2562447"/>
              <a:ext cx="1153632" cy="542260"/>
            </a:xfrm>
            <a:prstGeom prst="rightArrow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04CC6F77-917E-C581-3E05-258DC8F1530A}"/>
                </a:ext>
              </a:extLst>
            </p:cNvPr>
            <p:cNvSpPr txBox="1">
              <a:spLocks/>
            </p:cNvSpPr>
            <p:nvPr/>
          </p:nvSpPr>
          <p:spPr>
            <a:xfrm>
              <a:off x="4821865" y="2422631"/>
              <a:ext cx="1790256" cy="82189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>
                  <a:solidFill>
                    <a:srgbClr val="993300"/>
                  </a:solidFill>
                </a:rPr>
                <a:t>Less options</a:t>
              </a:r>
            </a:p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>
                  <a:solidFill>
                    <a:srgbClr val="993300"/>
                  </a:solidFill>
                </a:rPr>
                <a:t>More polish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ED2DFB6-6F33-1D4F-29D9-4C3B33B42082}"/>
              </a:ext>
            </a:extLst>
          </p:cNvPr>
          <p:cNvSpPr txBox="1">
            <a:spLocks/>
          </p:cNvSpPr>
          <p:nvPr/>
        </p:nvSpPr>
        <p:spPr>
          <a:xfrm>
            <a:off x="987879" y="4127829"/>
            <a:ext cx="2791045" cy="27301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Search Page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search bar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create offer button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Highlight more selected filters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Replace small font with normal sized grey transparent font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C8F735D-7D95-0094-3E90-4469B3059E2C}"/>
              </a:ext>
            </a:extLst>
          </p:cNvPr>
          <p:cNvSpPr txBox="1">
            <a:spLocks/>
          </p:cNvSpPr>
          <p:nvPr/>
        </p:nvSpPr>
        <p:spPr>
          <a:xfrm>
            <a:off x="5720323" y="4268835"/>
            <a:ext cx="2204477" cy="1876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Not adding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Ascending and descending sorting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More filter options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Too much clutter!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9B19388F-425A-347A-1F19-BDD3EEA97587}"/>
              </a:ext>
            </a:extLst>
          </p:cNvPr>
          <p:cNvSpPr txBox="1">
            <a:spLocks/>
          </p:cNvSpPr>
          <p:nvPr/>
        </p:nvSpPr>
        <p:spPr>
          <a:xfrm>
            <a:off x="8673315" y="2598096"/>
            <a:ext cx="2791045" cy="22923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Add offer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image upload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Remake the boxes so that it is clear their size doesn’t limit the size of their content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preview option</a:t>
            </a:r>
          </a:p>
        </p:txBody>
      </p:sp>
    </p:spTree>
    <p:extLst>
      <p:ext uri="{BB962C8B-B14F-4D97-AF65-F5344CB8AC3E}">
        <p14:creationId xmlns:p14="http://schemas.microsoft.com/office/powerpoint/2010/main" val="231110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4BC32AFF3718747B5A2CE47A88F3C6A" ma:contentTypeVersion="2" ma:contentTypeDescription="Criar um novo documento." ma:contentTypeScope="" ma:versionID="fee3d826901bcb9451dce0bbc19dadc3">
  <xsd:schema xmlns:xsd="http://www.w3.org/2001/XMLSchema" xmlns:xs="http://www.w3.org/2001/XMLSchema" xmlns:p="http://schemas.microsoft.com/office/2006/metadata/properties" xmlns:ns3="a47fcd35-67e3-4b66-9352-8d0db098ec50" targetNamespace="http://schemas.microsoft.com/office/2006/metadata/properties" ma:root="true" ma:fieldsID="deb6b73c7f47f6e6612a6af669b62c39" ns3:_="">
    <xsd:import namespace="a47fcd35-67e3-4b66-9352-8d0db098ec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7fcd35-67e3-4b66-9352-8d0db098ec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97E427-2E56-4B40-B661-233DAE44C3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7fcd35-67e3-4b66-9352-8d0db098ec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5E380B0-3793-4519-A034-114F335A5299}">
  <ds:schemaRefs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a47fcd35-67e3-4b66-9352-8d0db098ec50"/>
    <ds:schemaRef ds:uri="http://schemas.microsoft.com/office/infopath/2007/PartnerControl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6EE102A-C587-47D4-980D-6EF80350457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3360</TotalTime>
  <Words>425</Words>
  <Application>Microsoft Office PowerPoint</Application>
  <PresentationFormat>Widescreen</PresentationFormat>
  <Paragraphs>116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LEICedin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LEICedin</dc:title>
  <dc:creator/>
  <cp:lastModifiedBy>Alexandre Ferreira Nunes</cp:lastModifiedBy>
  <cp:revision>57</cp:revision>
  <dcterms:created xsi:type="dcterms:W3CDTF">2021-12-04T07:30:26Z</dcterms:created>
  <dcterms:modified xsi:type="dcterms:W3CDTF">2022-11-16T19:40:30Z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0x01010014BC32AFF3718747B5A2CE47A88F3C6A</vt:lpwstr>
  </property>
</Properties>
</file>

<file path=docProps/thumbnail.jpeg>
</file>